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2" y="4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4440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391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78178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59241"/>
          </a:xfrm>
        </p:spPr>
        <p:txBody>
          <a:bodyPr/>
          <a:lstStyle>
            <a:lvl1pPr marL="571500" indent="-571500">
              <a:buFont typeface="Arial" panose="020B0604020202020204" pitchFamily="34" charset="0"/>
              <a:buChar char="•"/>
              <a:defRPr/>
            </a:lvl1pPr>
          </a:lstStyle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838200" y="1348353"/>
            <a:ext cx="10515600" cy="4828610"/>
          </a:xfrm>
        </p:spPr>
        <p:txBody>
          <a:bodyPr/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05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6625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170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9028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7795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1579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342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68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19946B-6DED-432A-9BE2-C088832F54BA}" type="datetimeFigureOut">
              <a:rPr kumimoji="1" lang="ja-JP" altLang="en-US" smtClean="0"/>
              <a:t>2018/11/15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4073E-77A0-46DA-AE16-D099565C51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8576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ja-JP" dirty="0" err="1" smtClean="0"/>
              <a:t>Skyradiometer</a:t>
            </a:r>
            <a:r>
              <a:rPr lang="ja-JP" altLang="en-US" dirty="0" smtClean="0"/>
              <a:t>の結果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(AOD,SSA,AAOD,AE,AAE)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sz="5400" dirty="0" smtClean="0"/>
              <a:t>11</a:t>
            </a:r>
            <a:r>
              <a:rPr kumimoji="1" lang="ja-JP" altLang="en-US" sz="5400" dirty="0" smtClean="0"/>
              <a:t>月</a:t>
            </a:r>
            <a:r>
              <a:rPr kumimoji="1" lang="en-US" altLang="ja-JP" sz="5400" dirty="0" smtClean="0"/>
              <a:t>14</a:t>
            </a:r>
            <a:r>
              <a:rPr kumimoji="1" lang="ja-JP" altLang="en-US" sz="5400" dirty="0" smtClean="0"/>
              <a:t>日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676940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268790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SSA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086061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AAOD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1194795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AE</a:t>
            </a:r>
            <a:endParaRPr kumimoji="1" lang="ja-JP" altLang="en-US" dirty="0"/>
          </a:p>
        </p:txBody>
      </p:sp>
      <p:pic>
        <p:nvPicPr>
          <p:cNvPr id="4" name="コンテンツ プレースホルダー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381" y="1476661"/>
            <a:ext cx="6095238" cy="4571429"/>
          </a:xfrm>
          <a:ln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40206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AAE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データなし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618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14</Words>
  <Application>Microsoft Office PowerPoint</Application>
  <PresentationFormat>ワイド画面</PresentationFormat>
  <Paragraphs>8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Skyradiometerの結果 (AOD,SSA,AAOD,AE,AAE)</vt:lpstr>
      <vt:lpstr>AOD</vt:lpstr>
      <vt:lpstr>SSA</vt:lpstr>
      <vt:lpstr>AAOD</vt:lpstr>
      <vt:lpstr>AE</vt:lpstr>
      <vt:lpstr>AAE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Skyradiometerの結果 (AOD,SSA,AAOD,AE,AAE)</dc:title>
  <dc:creator>Hewlett-Packard Company</dc:creator>
  <cp:lastModifiedBy>Hewlett-Packard Company</cp:lastModifiedBy>
  <cp:revision>6</cp:revision>
  <dcterms:created xsi:type="dcterms:W3CDTF">2018-11-06T02:14:46Z</dcterms:created>
  <dcterms:modified xsi:type="dcterms:W3CDTF">2018-11-15T03:09:13Z</dcterms:modified>
</cp:coreProperties>
</file>